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lfa Slab One" panose="020B0604020202020204" charset="0"/>
      <p:regular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972E415-0327-421F-80BF-0FA4DADA107D}">
  <a:tblStyle styleId="{F972E415-0327-421F-80BF-0FA4DADA10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93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9eaad794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9eaad794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28b8d21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a28b8d21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28b8d2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28b8d2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a28b8d2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a28b8d2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a28b8d2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a28b8d2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a28b8d21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a28b8d21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28b8d21c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a28b8d21c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a28b8d21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a28b8d21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eaad794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9eaad794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a28b8d21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a28b8d21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28b8d21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28b8d21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a95f5a1e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a95f5a1e0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a95f5a1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a95f5a1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28b8d21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a28b8d21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a28b8d21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a28b8d21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28b8d21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a28b8d21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 idx="4294967295"/>
          </p:nvPr>
        </p:nvSpPr>
        <p:spPr>
          <a:xfrm>
            <a:off x="2270700" y="1037900"/>
            <a:ext cx="4602600" cy="1184700"/>
          </a:xfrm>
          <a:prstGeom prst="rect">
            <a:avLst/>
          </a:prstGeom>
          <a:solidFill>
            <a:srgbClr val="000000">
              <a:alpha val="245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/>
              <a:t>Bit Cafe</a:t>
            </a:r>
            <a:endParaRPr sz="540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294967295"/>
          </p:nvPr>
        </p:nvSpPr>
        <p:spPr>
          <a:xfrm>
            <a:off x="311700" y="2730475"/>
            <a:ext cx="8520600" cy="1726200"/>
          </a:xfrm>
          <a:prstGeom prst="rect">
            <a:avLst/>
          </a:prstGeom>
          <a:solidFill>
            <a:srgbClr val="000000">
              <a:alpha val="203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FFFF"/>
                </a:solidFill>
              </a:rPr>
              <a:t>HTML5 / CSS / JS 기반 비대면 Kiosk 구성설계</a:t>
            </a:r>
            <a:endParaRPr sz="25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70600" y="152400"/>
            <a:ext cx="26091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Page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1771200" y="2245175"/>
            <a:ext cx="49905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771200" y="3965750"/>
            <a:ext cx="47520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‘Navbar’ 클래스를 이용하여 메뉴 구성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‘Baner’ 클래스를 이용하여 광고 화면 출력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배너 이미지 클릭 시 해당 광고 링크로 이동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00" y="815800"/>
            <a:ext cx="6072202" cy="300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341650" y="152400"/>
            <a:ext cx="2722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Menu Page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1771200" y="2245175"/>
            <a:ext cx="49905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425600" y="3811050"/>
            <a:ext cx="61431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Swiper 클래스를 이용하여 메뉴 화면 전환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이미지 클릭 시 메뉴 이름, 수량 가격 출력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588" y="721775"/>
            <a:ext cx="5681726" cy="29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00" y="154550"/>
            <a:ext cx="2369225" cy="40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425600" y="4264050"/>
            <a:ext cx="6900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 +, - 버튼 클릭 시 수량 변경 후 수량 과 가격을 연산하여 총 수량을 출력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휴지통 이미지 클릭 시 선택 메뉴 삭제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63550" y="152400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Paymet Page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999800" y="2245175"/>
            <a:ext cx="49905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793500" y="3990875"/>
            <a:ext cx="573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결제 버튼 클릭 시 Layer Pop-up 출력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Mouse Drop을 이용하여 이미지를 드래그 후 결제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▶ 결제가 완료되면 알림창 출력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l="15582" r="8331" b="28227"/>
          <a:stretch/>
        </p:blipFill>
        <p:spPr>
          <a:xfrm>
            <a:off x="1602338" y="836750"/>
            <a:ext cx="5986224" cy="30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2789650" y="1822650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1945800" y="2080000"/>
            <a:ext cx="5252400" cy="793500"/>
          </a:xfrm>
          <a:prstGeom prst="rect">
            <a:avLst/>
          </a:prstGeom>
          <a:solidFill>
            <a:srgbClr val="000000">
              <a:alpha val="323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Difficult &amp; Review</a:t>
            </a:r>
            <a:endParaRPr sz="400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2686525" y="1721775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1511100" y="135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63675" y="237200"/>
            <a:ext cx="234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Difficult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493050" y="1229850"/>
            <a:ext cx="8157900" cy="3433500"/>
          </a:xfrm>
          <a:prstGeom prst="rect">
            <a:avLst/>
          </a:prstGeom>
          <a:noFill/>
          <a:ln w="9525" cap="flat" cmpd="sng">
            <a:solidFill>
              <a:srgbClr val="FF572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"/>
                <a:ea typeface="Proxima Nova"/>
                <a:cs typeface="Proxima Nova"/>
                <a:sym typeface="Proxima Nova"/>
              </a:rPr>
              <a:t>▶ 형상관리 ( GitHub ) 를 이용하는 방법에 대해 숙달이 미숙하여 초기 코드 공유에 어려움을 겪음.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"/>
                <a:ea typeface="Proxima Nova"/>
                <a:cs typeface="Proxima Nova"/>
                <a:sym typeface="Proxima Nova"/>
              </a:rPr>
              <a:t>▶ Bootstrap 특성 상 사용 규칙에 맞춰 사용 하여야 하다 보니 세세한 </a:t>
            </a:r>
            <a:r>
              <a:rPr lang="ko" sz="1600"/>
              <a:t>Customizing을 시도 할 때 어려움을 겪음.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"/>
                <a:ea typeface="Proxima Nova"/>
                <a:cs typeface="Proxima Nova"/>
                <a:sym typeface="Proxima Nova"/>
              </a:rPr>
              <a:t>▶ 위에서 파생 된 상황으로 복잡도가 높아지다 보니 Javascript 혹은 JQuery를 통한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"/>
                <a:ea typeface="Proxima Nova"/>
                <a:cs typeface="Proxima Nova"/>
                <a:sym typeface="Proxima Nova"/>
              </a:rPr>
              <a:t>    선택자 지정의 난이도가 매우 높았음. 이는 후기 페이지 event, function 개발에 진척을 더디게 함.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 Review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ParseInt 사용 시 10진수 선언을 명확히 할 것.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불필요 파일 제거 필요함.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단일 Element ( 초기화, 구매 버튼처럼 목적이 명확하고 단독인 경우.)인 경우는 Class보다는 ID 사용을 통해 사용 목적을 명확하게 할 것.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Class이름이 숫자인 경우 의미를 파악하기 힘이 드니 의미를 가진 영어와 함께 클래스 선언을 할 것.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Entrypoint를 Index.js로 하고 </a:t>
            </a:r>
            <a:r>
              <a:rPr lang="ko" dirty="0">
                <a:latin typeface="Arial"/>
                <a:ea typeface="Arial"/>
                <a:cs typeface="Arial"/>
                <a:sym typeface="Arial"/>
              </a:rPr>
              <a:t>initialize 작업은 한 파일에서만 수행할 것. (Swiper 포함)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" dirty="0">
                <a:latin typeface="Arial"/>
                <a:ea typeface="Arial"/>
                <a:cs typeface="Arial"/>
                <a:sym typeface="Arial"/>
              </a:rPr>
              <a:t>HTML Render 부분을 분리 가능하다면 분리 시도할 것.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" dirty="0">
                <a:latin typeface="Arial"/>
                <a:ea typeface="Arial"/>
                <a:cs typeface="Arial"/>
                <a:sym typeface="Arial"/>
              </a:rPr>
              <a:t>Event와 Function + Declaration을 분리해서 작성 할 것.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2789650" y="1822650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1945800" y="2080000"/>
            <a:ext cx="5252400" cy="793500"/>
          </a:xfrm>
          <a:prstGeom prst="rect">
            <a:avLst/>
          </a:prstGeom>
          <a:solidFill>
            <a:srgbClr val="000000">
              <a:alpha val="323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BYE ~ </a:t>
            </a:r>
            <a:endParaRPr sz="4000"/>
          </a:p>
        </p:txBody>
      </p:sp>
      <p:sp>
        <p:nvSpPr>
          <p:cNvPr id="226" name="Google Shape;22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31350" y="2347200"/>
            <a:ext cx="390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FFFFFF"/>
                </a:solidFill>
              </a:rPr>
              <a:t>Contents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4294967295"/>
          </p:nvPr>
        </p:nvSpPr>
        <p:spPr>
          <a:xfrm>
            <a:off x="5106500" y="794250"/>
            <a:ext cx="37149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3"/>
                </a:solidFill>
              </a:rPr>
              <a:t>01</a:t>
            </a:r>
            <a:r>
              <a:rPr lang="ko" sz="2300">
                <a:solidFill>
                  <a:schemeClr val="accent3"/>
                </a:solidFill>
              </a:rPr>
              <a:t>   </a:t>
            </a:r>
            <a:r>
              <a:rPr lang="ko" sz="2200" b="1">
                <a:solidFill>
                  <a:srgbClr val="000000"/>
                </a:solidFill>
              </a:rPr>
              <a:t>Planning and Design</a:t>
            </a: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EF8E70"/>
                </a:solidFill>
              </a:rPr>
              <a:t>02</a:t>
            </a:r>
            <a:r>
              <a:rPr lang="ko" sz="2300">
                <a:solidFill>
                  <a:schemeClr val="accent3"/>
                </a:solidFill>
              </a:rPr>
              <a:t>  </a:t>
            </a:r>
            <a:r>
              <a:rPr lang="ko" sz="2200" b="1">
                <a:solidFill>
                  <a:srgbClr val="000000"/>
                </a:solidFill>
              </a:rPr>
              <a:t>Develop Env.</a:t>
            </a:r>
            <a:r>
              <a:rPr lang="ko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3"/>
                </a:solidFill>
              </a:rPr>
              <a:t>03</a:t>
            </a:r>
            <a:r>
              <a:rPr lang="ko" sz="3300" b="1">
                <a:solidFill>
                  <a:schemeClr val="accent3"/>
                </a:solidFill>
              </a:rPr>
              <a:t> </a:t>
            </a:r>
            <a:r>
              <a:rPr lang="ko" sz="2300">
                <a:solidFill>
                  <a:schemeClr val="accent3"/>
                </a:solidFill>
              </a:rPr>
              <a:t> </a:t>
            </a:r>
            <a:r>
              <a:rPr lang="ko" sz="2200" b="1">
                <a:solidFill>
                  <a:srgbClr val="000000"/>
                </a:solidFill>
              </a:rPr>
              <a:t>Web Page Content</a:t>
            </a: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EF8E70"/>
                </a:solidFill>
              </a:rPr>
              <a:t>04</a:t>
            </a:r>
            <a:r>
              <a:rPr lang="ko" sz="3300" b="1">
                <a:solidFill>
                  <a:schemeClr val="accent3"/>
                </a:solidFill>
              </a:rPr>
              <a:t> </a:t>
            </a:r>
            <a:r>
              <a:rPr lang="ko" sz="2300">
                <a:solidFill>
                  <a:schemeClr val="accent3"/>
                </a:solidFill>
              </a:rPr>
              <a:t> </a:t>
            </a:r>
            <a:r>
              <a:rPr lang="ko" sz="2200" b="1">
                <a:solidFill>
                  <a:srgbClr val="000000"/>
                </a:solidFill>
              </a:rPr>
              <a:t>Difficult &amp; Review</a:t>
            </a: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300">
              <a:solidFill>
                <a:schemeClr val="accent3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39500" y="0"/>
            <a:ext cx="42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354850" y="0"/>
            <a:ext cx="42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651850" y="2151450"/>
            <a:ext cx="6177300" cy="840600"/>
          </a:xfrm>
          <a:prstGeom prst="rect">
            <a:avLst/>
          </a:prstGeom>
          <a:solidFill>
            <a:srgbClr val="000000">
              <a:alpha val="323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Planning and Design</a:t>
            </a:r>
            <a:endParaRPr sz="400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43175" y="2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Menu Tree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089100" y="1143625"/>
            <a:ext cx="3462900" cy="493200"/>
          </a:xfrm>
          <a:prstGeom prst="roundRect">
            <a:avLst>
              <a:gd name="adj" fmla="val 18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Main</a:t>
            </a:r>
            <a:endParaRPr sz="1500"/>
          </a:p>
        </p:txBody>
      </p:sp>
      <p:sp>
        <p:nvSpPr>
          <p:cNvPr id="83" name="Google Shape;83;p16"/>
          <p:cNvSpPr/>
          <p:nvPr/>
        </p:nvSpPr>
        <p:spPr>
          <a:xfrm>
            <a:off x="490975" y="1895675"/>
            <a:ext cx="1561800" cy="49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Coffee	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7228550" y="1895625"/>
            <a:ext cx="1561800" cy="49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Etc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5142600" y="1913225"/>
            <a:ext cx="1561800" cy="49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Dessert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855925" y="1931125"/>
            <a:ext cx="1561800" cy="49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Beverage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491000" y="2663900"/>
            <a:ext cx="1561800" cy="143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커피들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아이스 / 핫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샷 추가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시럽 추가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816788" y="2706913"/>
            <a:ext cx="1561800" cy="143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스무디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에이드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티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5142600" y="2682825"/>
            <a:ext cx="1561800" cy="143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케이크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아이스크림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과일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7228550" y="2676750"/>
            <a:ext cx="1561800" cy="143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디톡스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MD상품</a:t>
            </a:r>
            <a:endParaRPr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1204800" y="1375000"/>
            <a:ext cx="18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6"/>
          <p:cNvCxnSpPr/>
          <p:nvPr/>
        </p:nvCxnSpPr>
        <p:spPr>
          <a:xfrm flipH="1">
            <a:off x="1192800" y="1375000"/>
            <a:ext cx="4800" cy="5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6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6"/>
          <p:cNvCxnSpPr>
            <a:endCxn id="86" idx="0"/>
          </p:cNvCxnSpPr>
          <p:nvPr/>
        </p:nvCxnSpPr>
        <p:spPr>
          <a:xfrm>
            <a:off x="3636525" y="1636825"/>
            <a:ext cx="3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6"/>
          <p:cNvCxnSpPr/>
          <p:nvPr/>
        </p:nvCxnSpPr>
        <p:spPr>
          <a:xfrm>
            <a:off x="5923350" y="1636825"/>
            <a:ext cx="3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/>
          <p:nvPr/>
        </p:nvCxnSpPr>
        <p:spPr>
          <a:xfrm rot="10800000">
            <a:off x="6538900" y="1375125"/>
            <a:ext cx="17319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 flipH="1">
            <a:off x="8270800" y="1375000"/>
            <a:ext cx="4800" cy="5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86275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Flow Chart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5" y="985425"/>
            <a:ext cx="7814924" cy="38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8"/>
          <p:cNvGraphicFramePr/>
          <p:nvPr/>
        </p:nvGraphicFramePr>
        <p:xfrm>
          <a:off x="6473325" y="1153150"/>
          <a:ext cx="2497700" cy="3178425"/>
        </p:xfrm>
        <a:graphic>
          <a:graphicData uri="http://schemas.openxmlformats.org/drawingml/2006/table">
            <a:tbl>
              <a:tblPr>
                <a:noFill/>
                <a:tableStyleId>{F972E415-0327-421F-80BF-0FA4DADA107D}</a:tableStyleId>
              </a:tblPr>
              <a:tblGrid>
                <a:gridCol w="663250"/>
                <a:gridCol w="1834450"/>
              </a:tblGrid>
              <a:tr h="39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해당 목록으로 이동합니다.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메뉴를  고르는 화면.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화면의 메뉴를 클릭하면 3번(장바구니)으로 이동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장바구니 목록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휴지통 버튼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수량 변경 버튼 + , - 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선택한 메뉴 가격표시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결제버튼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카페 로고 및 이름.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눈에 띄는 이미지.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14" name="Google Shape;114;p18"/>
          <p:cNvGrpSpPr/>
          <p:nvPr/>
        </p:nvGrpSpPr>
        <p:grpSpPr>
          <a:xfrm>
            <a:off x="0" y="825725"/>
            <a:ext cx="6411569" cy="3833275"/>
            <a:chOff x="0" y="631950"/>
            <a:chExt cx="6643424" cy="3833275"/>
          </a:xfrm>
        </p:grpSpPr>
        <p:pic>
          <p:nvPicPr>
            <p:cNvPr id="115" name="Google Shape;11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31950"/>
              <a:ext cx="6643424" cy="374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/>
            <p:nvPr/>
          </p:nvSpPr>
          <p:spPr>
            <a:xfrm>
              <a:off x="1084900" y="811875"/>
              <a:ext cx="261000" cy="2610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</a:rPr>
                <a:t>1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61050" y="1211200"/>
              <a:ext cx="3577200" cy="2836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580725" y="1211200"/>
              <a:ext cx="1686300" cy="2112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4478425" y="3978450"/>
              <a:ext cx="1890900" cy="261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293375" y="2136700"/>
              <a:ext cx="261000" cy="2610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</a:rPr>
                <a:t>3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293375" y="4204225"/>
              <a:ext cx="261000" cy="2610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</a:rPr>
                <a:t>4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919150" y="2441250"/>
              <a:ext cx="261000" cy="2610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</a:rPr>
                <a:t>2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72900" y="811875"/>
              <a:ext cx="2085000" cy="261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4580725" y="728625"/>
              <a:ext cx="1686300" cy="344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420375" y="770175"/>
              <a:ext cx="261000" cy="2610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</a:rPr>
                <a:t>5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389450" y="201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Wire Frame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916950" y="2098625"/>
            <a:ext cx="5496900" cy="832200"/>
          </a:xfrm>
          <a:prstGeom prst="rect">
            <a:avLst/>
          </a:prstGeom>
          <a:solidFill>
            <a:srgbClr val="000000">
              <a:alpha val="323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Develop Emv.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256975" y="193975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Develop Emv.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38" y="1528425"/>
            <a:ext cx="3883059" cy="21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4814363" y="2282625"/>
            <a:ext cx="797100" cy="7491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463" y="1110875"/>
            <a:ext cx="3092600" cy="30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0" y="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0" y="5057400"/>
            <a:ext cx="9144000" cy="8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789650" y="1822650"/>
            <a:ext cx="29958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945800" y="2080000"/>
            <a:ext cx="5252400" cy="793500"/>
          </a:xfrm>
          <a:prstGeom prst="rect">
            <a:avLst/>
          </a:prstGeom>
          <a:solidFill>
            <a:srgbClr val="000000">
              <a:alpha val="323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Web Page Content</a:t>
            </a:r>
            <a:endParaRPr sz="4000"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C06B6B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화면 슬라이드 쇼(16:9)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굴림</vt:lpstr>
      <vt:lpstr>Arial</vt:lpstr>
      <vt:lpstr>Alfa Slab One</vt:lpstr>
      <vt:lpstr>Proxima Nova</vt:lpstr>
      <vt:lpstr>Gameday</vt:lpstr>
      <vt:lpstr>Bit Cafe</vt:lpstr>
      <vt:lpstr>Contents</vt:lpstr>
      <vt:lpstr>Planning and Design</vt:lpstr>
      <vt:lpstr>Menu Tree</vt:lpstr>
      <vt:lpstr>Flow Chart</vt:lpstr>
      <vt:lpstr>Wire Frame</vt:lpstr>
      <vt:lpstr>Develop Emv. </vt:lpstr>
      <vt:lpstr>Develop Emv.</vt:lpstr>
      <vt:lpstr> </vt:lpstr>
      <vt:lpstr>Main Page</vt:lpstr>
      <vt:lpstr>Menu Page</vt:lpstr>
      <vt:lpstr>Paymet Page</vt:lpstr>
      <vt:lpstr> </vt:lpstr>
      <vt:lpstr> </vt:lpstr>
      <vt:lpstr>Code Review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Cafe</dc:title>
  <cp:lastModifiedBy>jin</cp:lastModifiedBy>
  <cp:revision>1</cp:revision>
  <dcterms:modified xsi:type="dcterms:W3CDTF">2020-12-03T07:15:30Z</dcterms:modified>
</cp:coreProperties>
</file>